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7" r:id="rId3"/>
    <p:sldId id="270" r:id="rId4"/>
    <p:sldId id="271" r:id="rId5"/>
    <p:sldId id="277" r:id="rId6"/>
    <p:sldId id="273" r:id="rId7"/>
    <p:sldId id="272" r:id="rId8"/>
    <p:sldId id="25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F56FF-B5F7-4AC1-8759-009EFC2A2939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C3E3-154B-493F-8D26-DC3D667DC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F56FF-B5F7-4AC1-8759-009EFC2A2939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C3E3-154B-493F-8D26-DC3D667DC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F56FF-B5F7-4AC1-8759-009EFC2A2939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C3E3-154B-493F-8D26-DC3D667DC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F56FF-B5F7-4AC1-8759-009EFC2A2939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C3E3-154B-493F-8D26-DC3D667DC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F56FF-B5F7-4AC1-8759-009EFC2A2939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C3E3-154B-493F-8D26-DC3D667DC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F56FF-B5F7-4AC1-8759-009EFC2A2939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C3E3-154B-493F-8D26-DC3D667DC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F56FF-B5F7-4AC1-8759-009EFC2A2939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C3E3-154B-493F-8D26-DC3D667DC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F56FF-B5F7-4AC1-8759-009EFC2A2939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C3E3-154B-493F-8D26-DC3D667DC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F56FF-B5F7-4AC1-8759-009EFC2A2939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C3E3-154B-493F-8D26-DC3D667DC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F56FF-B5F7-4AC1-8759-009EFC2A2939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C3E3-154B-493F-8D26-DC3D667DC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F56FF-B5F7-4AC1-8759-009EFC2A2939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C3E3-154B-493F-8D26-DC3D667DC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F56FF-B5F7-4AC1-8759-009EFC2A2939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3C3E3-154B-493F-8D26-DC3D667DC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PC\Desktop\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6456" cy="715855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87624" y="548680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МАДОУ </a:t>
            </a:r>
            <a:r>
              <a:rPr lang="ru-RU" b="1" i="1" dirty="0" smtClean="0"/>
              <a:t>«Детский сад «Полянка» п. Мирный Томского района</a:t>
            </a:r>
            <a:endParaRPr lang="ru-RU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340768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Смотр – конкурс </a:t>
            </a:r>
          </a:p>
          <a:p>
            <a:pPr algn="ctr"/>
            <a:r>
              <a:rPr lang="ru-RU" b="1" i="1" dirty="0" smtClean="0"/>
              <a:t>«Лучший уголок по обучению детей правилам безопасного поведения на дорогах»</a:t>
            </a:r>
          </a:p>
          <a:p>
            <a:pPr algn="ctr"/>
            <a:r>
              <a:rPr lang="ru-RU" b="1" i="1" dirty="0" smtClean="0"/>
              <a:t>Среди дошкольных образовательных учреждений</a:t>
            </a:r>
            <a:endParaRPr lang="ru-RU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2852936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«Правила дорожные,  всем нам знать положено!»</a:t>
            </a:r>
            <a:endParaRPr lang="ru-RU" sz="2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419872" y="4581128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Подготовили: </a:t>
            </a:r>
            <a:r>
              <a:rPr lang="ru-RU" b="1" i="1" dirty="0" err="1" smtClean="0"/>
              <a:t>Пшеничкина</a:t>
            </a:r>
            <a:r>
              <a:rPr lang="ru-RU" b="1" i="1" dirty="0" smtClean="0"/>
              <a:t> Мария Николаевна </a:t>
            </a:r>
          </a:p>
          <a:p>
            <a:r>
              <a:rPr lang="ru-RU" b="1" i="1" dirty="0" smtClean="0"/>
              <a:t>                            Иванова  Яна Владимировна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PC\Desktop\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9828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27584" y="476672"/>
            <a:ext cx="763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Уголок ПДД</a:t>
            </a:r>
          </a:p>
          <a:p>
            <a:pPr algn="ctr"/>
            <a:r>
              <a:rPr lang="ru-RU" b="1" i="1" dirty="0" smtClean="0"/>
              <a:t>(уголок по обучению детей правилам безопасного поведения на дорогах)</a:t>
            </a:r>
            <a:endParaRPr lang="ru-RU" b="1" i="1" dirty="0"/>
          </a:p>
        </p:txBody>
      </p:sp>
      <p:pic>
        <p:nvPicPr>
          <p:cNvPr id="7" name="Рисунок 6" descr="52c6c701-bda4-44d4-912e-d858eb2f4b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764834"/>
            <a:ext cx="3167340" cy="2816293"/>
          </a:xfrm>
          <a:prstGeom prst="rect">
            <a:avLst/>
          </a:prstGeom>
        </p:spPr>
      </p:pic>
      <p:pic>
        <p:nvPicPr>
          <p:cNvPr id="8" name="Рисунок 7" descr="5f2fdc1f-1f54-4242-a5cf-9a6d1b97f99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1628800"/>
            <a:ext cx="3129812" cy="41730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PC\Desktop\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1340" cy="688911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404664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Дидактические игры</a:t>
            </a:r>
          </a:p>
          <a:p>
            <a:pPr algn="ctr"/>
            <a:r>
              <a:rPr lang="ru-RU" sz="2400" b="1" i="1" dirty="0" smtClean="0"/>
              <a:t>Демонстрационный материал</a:t>
            </a:r>
            <a:endParaRPr lang="ru-RU" sz="2400" b="1" i="1" dirty="0"/>
          </a:p>
        </p:txBody>
      </p:sp>
      <p:pic>
        <p:nvPicPr>
          <p:cNvPr id="4" name="Рисунок 3" descr="0a6ab3ec-c52c-4362-8cd6-774fbb7324a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4221088"/>
            <a:ext cx="2483768" cy="1862826"/>
          </a:xfrm>
          <a:prstGeom prst="rect">
            <a:avLst/>
          </a:prstGeom>
        </p:spPr>
      </p:pic>
      <p:pic>
        <p:nvPicPr>
          <p:cNvPr id="5" name="Рисунок 4" descr="d4fcee92-be8b-4b2d-8993-f8563cbcf7d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2060848"/>
            <a:ext cx="2731232" cy="3641643"/>
          </a:xfrm>
          <a:prstGeom prst="rect">
            <a:avLst/>
          </a:prstGeom>
        </p:spPr>
      </p:pic>
      <p:pic>
        <p:nvPicPr>
          <p:cNvPr id="6" name="Рисунок 5" descr="d099f3a2-cfe5-47f3-bcf8-58da7ec91f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67744" y="1412776"/>
            <a:ext cx="2433464" cy="2686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PC\Desktop\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482"/>
            <a:ext cx="9070468" cy="679851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27584" y="476673"/>
            <a:ext cx="662473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Дидактические игры</a:t>
            </a:r>
          </a:p>
          <a:p>
            <a:pPr algn="just"/>
            <a:r>
              <a:rPr lang="ru-RU" sz="1600" b="1" i="1" dirty="0" smtClean="0"/>
              <a:t>«Собери знак» </a:t>
            </a:r>
          </a:p>
          <a:p>
            <a:pPr algn="just"/>
            <a:r>
              <a:rPr lang="ru-RU" sz="1600" b="1" i="1" dirty="0" smtClean="0"/>
              <a:t>Цель: Закрепление знаний детей о дорожных знаках ПДД, развитие логического мышления, внимательности.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1772816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i="1" dirty="0" smtClean="0"/>
              <a:t>«Угадай, какой знак»</a:t>
            </a:r>
          </a:p>
          <a:p>
            <a:pPr algn="just"/>
            <a:r>
              <a:rPr lang="ru-RU" sz="1600" b="1" i="1" dirty="0" smtClean="0"/>
              <a:t>Цель: научить детей различат дорожные знаки; закреплять знание о правилах дорожного движения.</a:t>
            </a:r>
            <a:endParaRPr lang="ru-RU" sz="1600" b="1" i="1" dirty="0"/>
          </a:p>
        </p:txBody>
      </p:sp>
      <p:pic>
        <p:nvPicPr>
          <p:cNvPr id="6" name="Рисунок 5" descr="290fa240-e33c-4dbd-a64a-090064be439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140968"/>
            <a:ext cx="2947498" cy="2520280"/>
          </a:xfrm>
          <a:prstGeom prst="rect">
            <a:avLst/>
          </a:prstGeom>
        </p:spPr>
      </p:pic>
      <p:pic>
        <p:nvPicPr>
          <p:cNvPr id="7" name="Рисунок 6" descr="3afa6b33-db60-4277-a0fe-6be46c594e4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2780928"/>
            <a:ext cx="2268252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PC\Desktop\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725" y="0"/>
            <a:ext cx="9166725" cy="687066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99592" y="476672"/>
            <a:ext cx="7200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Подвижные игры</a:t>
            </a:r>
          </a:p>
          <a:p>
            <a:pPr algn="just"/>
            <a:r>
              <a:rPr lang="ru-RU" b="1" i="1" dirty="0" smtClean="0"/>
              <a:t>«Умные машины»</a:t>
            </a:r>
          </a:p>
          <a:p>
            <a:pPr algn="just"/>
            <a:r>
              <a:rPr lang="ru-RU" b="1" i="1" dirty="0" smtClean="0"/>
              <a:t>Цель: формировать представление детей о различных видах транспорта; закреплять знания о сенсорных эталонах цвета.</a:t>
            </a:r>
          </a:p>
          <a:p>
            <a:pPr algn="just"/>
            <a:endParaRPr lang="ru-RU" b="1" i="1" dirty="0"/>
          </a:p>
          <a:p>
            <a:pPr algn="just"/>
            <a:r>
              <a:rPr lang="ru-RU" b="1" i="1" dirty="0" smtClean="0"/>
              <a:t>«Волшебные знаки»</a:t>
            </a:r>
          </a:p>
          <a:p>
            <a:pPr algn="just"/>
            <a:r>
              <a:rPr lang="ru-RU" b="1" i="1" dirty="0" smtClean="0"/>
              <a:t>Цель: закреплять знания детей о дорожных знаках, о правилах дорожного движения; развивать внимание, логическое мышление. </a:t>
            </a:r>
            <a:endParaRPr lang="ru-RU" b="1" i="1" dirty="0"/>
          </a:p>
        </p:txBody>
      </p:sp>
      <p:pic>
        <p:nvPicPr>
          <p:cNvPr id="4" name="Рисунок 3" descr="b693df65-0764-4992-b936-bf970898ade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2921562"/>
            <a:ext cx="2520280" cy="3360373"/>
          </a:xfrm>
          <a:prstGeom prst="rect">
            <a:avLst/>
          </a:prstGeom>
        </p:spPr>
      </p:pic>
      <p:pic>
        <p:nvPicPr>
          <p:cNvPr id="5" name="Рисунок 4" descr="b4596142-9f7e-4378-87b0-581936f240e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2924944"/>
            <a:ext cx="2574286" cy="3432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PC\Desktop\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69"/>
            <a:ext cx="9144000" cy="685363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27584" y="620688"/>
            <a:ext cx="7344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Художественное творчество</a:t>
            </a:r>
          </a:p>
          <a:p>
            <a:pPr algn="just"/>
            <a:r>
              <a:rPr lang="ru-RU" b="1" i="1" dirty="0" smtClean="0"/>
              <a:t>Цель: закрепление правил дорожного движения, развитие мелкой моторики</a:t>
            </a:r>
            <a:endParaRPr lang="ru-RU" b="1" i="1" dirty="0"/>
          </a:p>
        </p:txBody>
      </p:sp>
      <p:pic>
        <p:nvPicPr>
          <p:cNvPr id="4" name="Рисунок 3" descr="3770db61-e1a8-4f96-9901-b20ee5cdb41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1844824"/>
            <a:ext cx="3003797" cy="40050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PC\Desktop\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82254" cy="658249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15616" y="548680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Художественная литература</a:t>
            </a:r>
            <a:endParaRPr lang="ru-RU" sz="2400" b="1" i="1" dirty="0"/>
          </a:p>
        </p:txBody>
      </p:sp>
      <p:pic>
        <p:nvPicPr>
          <p:cNvPr id="4" name="Рисунок 3" descr="c2e8971b-9769-40b7-a191-3e44b2eb130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980728"/>
            <a:ext cx="2661760" cy="3549013"/>
          </a:xfrm>
          <a:prstGeom prst="rect">
            <a:avLst/>
          </a:prstGeom>
        </p:spPr>
      </p:pic>
      <p:pic>
        <p:nvPicPr>
          <p:cNvPr id="5" name="Рисунок 4" descr="f38d40fa-a0f0-45c6-b40d-ad495988cae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2060848"/>
            <a:ext cx="2808312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PC\Desktop\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982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47664" y="2849452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/>
              <a:t>СПАСИБО ЗА ВНИМАНИЕ!</a:t>
            </a:r>
            <a:endParaRPr lang="ru-RU" sz="3600" b="1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174</Words>
  <Application>Microsoft Office PowerPoint</Application>
  <PresentationFormat>Экран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PC</cp:lastModifiedBy>
  <cp:revision>9</cp:revision>
  <dcterms:created xsi:type="dcterms:W3CDTF">2023-11-20T07:19:50Z</dcterms:created>
  <dcterms:modified xsi:type="dcterms:W3CDTF">2023-11-20T10:39:39Z</dcterms:modified>
</cp:coreProperties>
</file>