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0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6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0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22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7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4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8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1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1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9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82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2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21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0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49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6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59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28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78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4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5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2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84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11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88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18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06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47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2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5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22AD-1939-491A-8E78-BE61B33E3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1894-1FFF-4F2B-B392-DD255A9CD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8845" y="169820"/>
            <a:ext cx="8066314" cy="365759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Муниципальное автономное дошкольное образовательное учреждение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центр развития ребенка - детский сад №85 г. </a:t>
            </a:r>
            <a:r>
              <a:rPr lang="ru-RU" sz="2000" b="1" dirty="0" smtClean="0">
                <a:solidFill>
                  <a:srgbClr val="FF0000"/>
                </a:solidFill>
              </a:rPr>
              <a:t>Томска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4800" b="1" i="1" dirty="0">
                <a:solidFill>
                  <a:srgbClr val="FFC000"/>
                </a:solidFill>
              </a:rPr>
              <a:t>Областной конкурс-смотр </a:t>
            </a:r>
            <a:r>
              <a:rPr lang="ru-RU" sz="4800" b="1" i="1" dirty="0">
                <a:solidFill>
                  <a:srgbClr val="2E77B5"/>
                </a:solidFill>
              </a:rPr>
              <a:t/>
            </a:r>
            <a:br>
              <a:rPr lang="ru-RU" sz="4800" b="1" i="1" dirty="0">
                <a:solidFill>
                  <a:srgbClr val="2E77B5"/>
                </a:solidFill>
              </a:rPr>
            </a:br>
            <a:r>
              <a:rPr lang="ru-RU" sz="4800" b="1" i="1" dirty="0">
                <a:solidFill>
                  <a:srgbClr val="2E77B5"/>
                </a:solidFill>
              </a:rPr>
              <a:t> </a:t>
            </a:r>
            <a:r>
              <a:rPr lang="ru-RU" sz="4800" b="1" i="1" dirty="0">
                <a:solidFill>
                  <a:srgbClr val="00B050"/>
                </a:solidFill>
              </a:rPr>
              <a:t>«Лучший уголок по обучению правилам безопасного поведения на дорогах»</a:t>
            </a:r>
            <a:endParaRPr lang="ru-RU" sz="4400" dirty="0">
              <a:effectLst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4954" y="3918857"/>
            <a:ext cx="2947138" cy="1358538"/>
          </a:xfrm>
        </p:spPr>
        <p:txBody>
          <a:bodyPr rtlCol="0">
            <a:noAutofit/>
          </a:bodyPr>
          <a:lstStyle/>
          <a:p>
            <a:r>
              <a:rPr lang="ru-RU" sz="1600" dirty="0">
                <a:solidFill>
                  <a:srgbClr val="4472C4"/>
                </a:solidFill>
              </a:rPr>
              <a:t>Воспитатели младшей группы «Рябинка»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4472C4"/>
                </a:solidFill>
              </a:rPr>
              <a:t> </a:t>
            </a:r>
            <a:r>
              <a:rPr lang="ru-RU" sz="1800" dirty="0" err="1">
                <a:solidFill>
                  <a:srgbClr val="4472C4"/>
                </a:solidFill>
              </a:rPr>
              <a:t>Чикаткова</a:t>
            </a:r>
            <a:r>
              <a:rPr lang="ru-RU" sz="1800" dirty="0">
                <a:solidFill>
                  <a:srgbClr val="4472C4"/>
                </a:solidFill>
              </a:rPr>
              <a:t> А.А.</a:t>
            </a:r>
            <a:endParaRPr lang="ru-RU" sz="1800" dirty="0"/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4472C4"/>
                </a:solidFill>
              </a:rPr>
              <a:t>Малютина Д.В.</a:t>
            </a: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92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29343" y="540674"/>
            <a:ext cx="7696200" cy="45259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Хотим </a:t>
            </a:r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представить всем для обозрения 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Наш уголок по правилам дорожного движения!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ru-RU" alt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2326713" y="236810"/>
            <a:ext cx="4428491" cy="5904655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Ромб 17"/>
          <p:cNvSpPr/>
          <p:nvPr/>
        </p:nvSpPr>
        <p:spPr>
          <a:xfrm>
            <a:off x="2326712" y="236809"/>
            <a:ext cx="4428491" cy="5904655"/>
          </a:xfrm>
          <a:prstGeom prst="diamond">
            <a:avLst/>
          </a:prstGeom>
          <a:noFill/>
          <a:ln w="342900">
            <a:solidFill>
              <a:srgbClr val="FF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Волна 18"/>
          <p:cNvSpPr/>
          <p:nvPr/>
        </p:nvSpPr>
        <p:spPr>
          <a:xfrm>
            <a:off x="1803193" y="783773"/>
            <a:ext cx="2635952" cy="2583543"/>
          </a:xfrm>
          <a:prstGeom prst="wav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1803193" y="3067198"/>
            <a:ext cx="2635952" cy="2583543"/>
          </a:xfrm>
          <a:prstGeom prst="wav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4609318" y="783773"/>
            <a:ext cx="2635952" cy="2583543"/>
          </a:xfrm>
          <a:prstGeom prst="wav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Волна 21"/>
          <p:cNvSpPr/>
          <p:nvPr/>
        </p:nvSpPr>
        <p:spPr>
          <a:xfrm>
            <a:off x="4609318" y="3067197"/>
            <a:ext cx="2635952" cy="2583543"/>
          </a:xfrm>
          <a:prstGeom prst="wave">
            <a:avLst/>
          </a:prstGeom>
          <a:solidFill>
            <a:srgbClr val="957DA3"/>
          </a:solidFill>
          <a:ln>
            <a:solidFill>
              <a:srgbClr val="957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5"/>
          <p:cNvSpPr txBox="1"/>
          <p:nvPr/>
        </p:nvSpPr>
        <p:spPr>
          <a:xfrm>
            <a:off x="2346445" y="989199"/>
            <a:ext cx="1558490" cy="2077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prstClr val="white"/>
                </a:solidFill>
              </a:rPr>
              <a:t>Чтоб аварий избегать</a:t>
            </a:r>
            <a:endParaRPr lang="ru-RU" sz="2800" i="1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7"/>
          <p:cNvSpPr txBox="1"/>
          <p:nvPr/>
        </p:nvSpPr>
        <p:spPr>
          <a:xfrm>
            <a:off x="5148049" y="1036551"/>
            <a:ext cx="1558490" cy="2077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prstClr val="white"/>
                </a:solidFill>
              </a:rPr>
              <a:t>Надо строго соблюдать </a:t>
            </a:r>
            <a:endParaRPr lang="ru-RU" sz="2800" i="1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9"/>
          <p:cNvSpPr txBox="1"/>
          <p:nvPr/>
        </p:nvSpPr>
        <p:spPr>
          <a:xfrm>
            <a:off x="2346445" y="3325374"/>
            <a:ext cx="1558490" cy="2077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prstClr val="white"/>
                </a:solidFill>
              </a:rPr>
              <a:t>Правила движения </a:t>
            </a:r>
            <a:endParaRPr lang="ru-RU" sz="2800" i="1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11"/>
          <p:cNvSpPr txBox="1"/>
          <p:nvPr/>
        </p:nvSpPr>
        <p:spPr>
          <a:xfrm>
            <a:off x="5148049" y="3319974"/>
            <a:ext cx="1558490" cy="2077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prstClr val="white"/>
                </a:solidFill>
              </a:rPr>
              <a:t>И нормы поведения. </a:t>
            </a:r>
            <a:endParaRPr lang="ru-RU" sz="2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"/>
          <a:stretch/>
        </p:blipFill>
        <p:spPr>
          <a:xfrm>
            <a:off x="179514" y="332656"/>
            <a:ext cx="6624736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5229204"/>
            <a:ext cx="4968552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реализации этой задачи в нашей группе создан уголок по обучению детей правилам дорожного движения.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9" y="476676"/>
            <a:ext cx="2339752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Знакомство дошкольников с правилами дорожного движения и воспитание безопасного поведения у детей – одна из важнейших задач дошкольного учреждения.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3" r="26792"/>
          <a:stretch/>
        </p:blipFill>
        <p:spPr>
          <a:xfrm>
            <a:off x="-108520" y="8"/>
            <a:ext cx="6694098" cy="4450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4797156"/>
            <a:ext cx="5292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Уголок яркий, красочный, доступен детям и вызывает у них интерес к самостоятельной деятельности по изучению правил дорожного движения.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5579" y="260656"/>
            <a:ext cx="2558422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Уголок дорожного движения содержит: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– настольный макет перекрёстка, с помощью которого ребята отрабатывают навыки безопасного перехода проезжей части на перекрёстке. Этот макет со съёмными предметами, что позволяет детям самим моделировать улицу, имеются мелкие знаки на подставках, для работы с макетом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2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3" t="5660" r="6887"/>
          <a:stretch/>
        </p:blipFill>
        <p:spPr>
          <a:xfrm>
            <a:off x="0" y="0"/>
            <a:ext cx="4632386" cy="5301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21635" r="2547"/>
          <a:stretch/>
        </p:blipFill>
        <p:spPr>
          <a:xfrm>
            <a:off x="4427984" y="-18205"/>
            <a:ext cx="4791075" cy="3161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2386" y="3284984"/>
            <a:ext cx="451161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группе имеется: - большое разнообразие дидактических игр: «Ассоциации по правилам дорожного движения», «Внимание дорога», и др.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настольно-печатных: «Азбука пешехода» «Это надо знать», «Дети и дорога», «Учим дорожные знаки», и др.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Лэпбук</a:t>
            </a:r>
            <a:r>
              <a:rPr lang="ru-RU" dirty="0" smtClean="0"/>
              <a:t>: «Правила дорожного движения»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0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163" y="3248576"/>
            <a:ext cx="4829993" cy="349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7" y="117567"/>
            <a:ext cx="5107577" cy="421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64088" y="404664"/>
            <a:ext cx="352839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группе имеются информационные стенды для родителей, где размешены:</a:t>
            </a:r>
          </a:p>
          <a:p>
            <a:r>
              <a:rPr lang="ru-RU" dirty="0" smtClean="0"/>
              <a:t>- рекомендации и советы родителям по вопросам обучения детей безопасному поведению на дороге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58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91680" y="476672"/>
            <a:ext cx="6192688" cy="424847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178475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dirty="0">
                <a:solidFill>
                  <a:srgbClr val="00B050"/>
                </a:solidFill>
              </a:rPr>
              <a:t>Спасибо за внимание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989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1_Тема Office</vt:lpstr>
      <vt:lpstr>2_Тема Office</vt:lpstr>
      <vt:lpstr>Тема Office</vt:lpstr>
      <vt:lpstr>3_Тема Office</vt:lpstr>
      <vt:lpstr>Муниципальное автономное дошкольное образовательное учреждение центр развития ребенка - детский сад №85 г. Томска  Областной конкурс-смотр   «Лучший уголок по обучению правилам безопасного поведения на дорогах»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5</cp:revision>
  <dcterms:created xsi:type="dcterms:W3CDTF">2023-11-20T10:39:50Z</dcterms:created>
  <dcterms:modified xsi:type="dcterms:W3CDTF">2023-11-20T11:25:58Z</dcterms:modified>
</cp:coreProperties>
</file>